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C8F2"/>
    <a:srgbClr val="259CC1"/>
    <a:srgbClr val="2E63B8"/>
    <a:srgbClr val="458FA1"/>
    <a:srgbClr val="B0CEEE"/>
    <a:srgbClr val="006600"/>
    <a:srgbClr val="1AA6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171" autoAdjust="0"/>
  </p:normalViewPr>
  <p:slideViewPr>
    <p:cSldViewPr>
      <p:cViewPr varScale="1">
        <p:scale>
          <a:sx n="116" d="100"/>
          <a:sy n="116" d="100"/>
        </p:scale>
        <p:origin x="82" y="19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050A8A5-4187-49FA-984E-09EBCFC52AAF}" type="datetimeFigureOut">
              <a:rPr lang="en-US" smtClean="0"/>
              <a:t>4/11/2017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2DEFBC-2219-4FB3-8000-C1A5BCD404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369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CD2BD-DF77-428B-B5E4-91E6119804B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358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CF3CF-8BAC-42EC-9602-B1F558F8B0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483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7AE76-0770-433B-A981-32C2B27D8F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98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314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314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BFB3F-8926-4AB0-82CF-4768C7D46F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46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8B9A9-6783-44A0-86AE-92C7613CA6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330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59856-BBE7-45BC-BC10-6C83A94B58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98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38600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44BD4-4031-48CD-8775-2D1BAD812E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278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7C032-8616-4ACE-9B2F-9ABB4F3C11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693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188BD-22A1-4FF3-BC13-E0414516E2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354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E3F3B-95CC-4642-9076-6BA6629337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523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291AD-270C-4039-A10A-68CC9B7F6A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966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9FA21-3D22-4F21-9828-F94F55CD0A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449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000143--PPTTemp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4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09800"/>
            <a:ext cx="8229600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5789"/>
                </a:solidFill>
                <a:latin typeface="+mn-lt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1B97AB-1ABD-44FF-A7C8-42C79BC7889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601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578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5789"/>
          </a:solidFill>
          <a:latin typeface="Verdana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5789"/>
          </a:solidFill>
          <a:latin typeface="Verdana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5789"/>
          </a:solidFill>
          <a:latin typeface="Verdana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5789"/>
          </a:solidFill>
          <a:latin typeface="Verdana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5789"/>
          </a:solidFill>
          <a:latin typeface="Verdana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5789"/>
          </a:solidFill>
          <a:latin typeface="Verdana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5789"/>
          </a:solidFill>
          <a:latin typeface="Verdana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5789"/>
          </a:solidFill>
          <a:latin typeface="Verdana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rgbClr val="00578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rgbClr val="005789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005789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5789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5789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578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578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578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578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815" y="838344"/>
            <a:ext cx="4125276" cy="381000"/>
          </a:xfrm>
        </p:spPr>
        <p:txBody>
          <a:bodyPr/>
          <a:lstStyle/>
          <a:p>
            <a:pPr algn="l"/>
            <a:r>
              <a:rPr lang="en-US" sz="1700" dirty="0" smtClean="0">
                <a:solidFill>
                  <a:schemeClr val="tx1"/>
                </a:solidFill>
              </a:rPr>
              <a:t>Project SIPOC Template</a:t>
            </a: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2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" name="Rectangle 47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641080" y="6586118"/>
            <a:ext cx="457200" cy="265176"/>
          </a:xfrm>
        </p:spPr>
        <p:txBody>
          <a:bodyPr/>
          <a:lstStyle/>
          <a:p>
            <a:pPr>
              <a:defRPr/>
            </a:pPr>
            <a:r>
              <a:rPr lang="en-US" sz="800" dirty="0" err="1" smtClean="0"/>
              <a:t>Pg</a:t>
            </a:r>
            <a:r>
              <a:rPr lang="en-US" sz="800" dirty="0" smtClean="0"/>
              <a:t> </a:t>
            </a:r>
            <a:fld id="{0BD8B9A9-6783-44A0-86AE-92C7613CA6CC}" type="slidenum">
              <a:rPr lang="en-US" sz="800" smtClean="0"/>
              <a:pPr>
                <a:defRPr/>
              </a:pPr>
              <a:t>1</a:t>
            </a:fld>
            <a:endParaRPr lang="en-US" sz="8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6781800" y="17526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09600" y="1460212"/>
            <a:ext cx="1143000" cy="292388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latin typeface="Calibri" panose="020F0502020204030204" pitchFamily="34" charset="0"/>
              </a:rPr>
              <a:t>SUPPLY</a:t>
            </a:r>
            <a:endParaRPr lang="en-US" sz="1300" b="1" dirty="0"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15200" y="1460212"/>
            <a:ext cx="1143000" cy="292388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latin typeface="Calibri" panose="020F0502020204030204" pitchFamily="34" charset="0"/>
              </a:rPr>
              <a:t>CUSTOMER</a:t>
            </a:r>
            <a:endParaRPr lang="en-US" sz="1300" b="1" dirty="0">
              <a:latin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62400" y="1460212"/>
            <a:ext cx="1143000" cy="292388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latin typeface="Calibri" panose="020F0502020204030204" pitchFamily="34" charset="0"/>
              </a:rPr>
              <a:t>PROCESS</a:t>
            </a:r>
            <a:endParaRPr lang="en-US" sz="1300" b="1" dirty="0">
              <a:latin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6000" y="1460212"/>
            <a:ext cx="1143000" cy="292388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latin typeface="Calibri" panose="020F0502020204030204" pitchFamily="34" charset="0"/>
              </a:rPr>
              <a:t>INPUT</a:t>
            </a:r>
            <a:endParaRPr lang="en-US" sz="1300" b="1" dirty="0">
              <a:latin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38800" y="1460212"/>
            <a:ext cx="1143000" cy="292388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latin typeface="Calibri" panose="020F0502020204030204" pitchFamily="34" charset="0"/>
              </a:rPr>
              <a:t>OUTPUT</a:t>
            </a:r>
            <a:endParaRPr lang="en-US" sz="1300" b="1" dirty="0">
              <a:latin typeface="Calibri" panose="020F0502020204030204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381000" y="1828800"/>
            <a:ext cx="8305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733800" y="2057400"/>
            <a:ext cx="1554480" cy="73152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10200" y="2057400"/>
            <a:ext cx="1554480" cy="36576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086600" y="2057400"/>
            <a:ext cx="1554480" cy="36576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057400" y="2057400"/>
            <a:ext cx="1554480" cy="36576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81000" y="2057400"/>
            <a:ext cx="1554480" cy="36576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733800" y="2818790"/>
            <a:ext cx="1554480" cy="73152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733800" y="3581400"/>
            <a:ext cx="1554480" cy="73152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733800" y="4343400"/>
            <a:ext cx="1554480" cy="73152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733800" y="5105400"/>
            <a:ext cx="1554480" cy="73152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733800" y="5867400"/>
            <a:ext cx="1554480" cy="73152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10200" y="2514600"/>
            <a:ext cx="1554480" cy="36576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410200" y="3429000"/>
            <a:ext cx="1554480" cy="36576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86600" y="2514600"/>
            <a:ext cx="1554480" cy="36576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086600" y="2987040"/>
            <a:ext cx="1554480" cy="36576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86600" y="3432048"/>
            <a:ext cx="1554480" cy="36576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410200" y="4815840"/>
            <a:ext cx="1554480" cy="36576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410200" y="2987040"/>
            <a:ext cx="1554480" cy="36576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410200" y="3886200"/>
            <a:ext cx="1554480" cy="36576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410200" y="4343400"/>
            <a:ext cx="1554480" cy="36576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410200" y="5273040"/>
            <a:ext cx="1554480" cy="36576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410200" y="5730240"/>
            <a:ext cx="1554480" cy="36576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410200" y="6187440"/>
            <a:ext cx="1554480" cy="36576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086600" y="3886200"/>
            <a:ext cx="1554480" cy="36576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086600" y="5264506"/>
            <a:ext cx="1554480" cy="36576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086600" y="5730240"/>
            <a:ext cx="1554480" cy="36576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086600" y="6187440"/>
            <a:ext cx="1554480" cy="36576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086600" y="4343400"/>
            <a:ext cx="1554480" cy="36576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086600" y="4815840"/>
            <a:ext cx="1554480" cy="36576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057400" y="2514600"/>
            <a:ext cx="1554480" cy="36576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063497" y="3429000"/>
            <a:ext cx="1554480" cy="36576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057400" y="4815840"/>
            <a:ext cx="1554480" cy="36576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057400" y="2987040"/>
            <a:ext cx="1554480" cy="36576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057400" y="3886200"/>
            <a:ext cx="1554480" cy="36576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057400" y="4343400"/>
            <a:ext cx="1554480" cy="36576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057400" y="5273040"/>
            <a:ext cx="1554480" cy="36576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057400" y="5730240"/>
            <a:ext cx="1554480" cy="36576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026920" y="6187440"/>
            <a:ext cx="1554480" cy="36576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81000" y="2514600"/>
            <a:ext cx="1554480" cy="36576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81000" y="3429000"/>
            <a:ext cx="1554480" cy="36576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81000" y="4815840"/>
            <a:ext cx="1554480" cy="36576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81000" y="2987040"/>
            <a:ext cx="1554480" cy="36576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81000" y="3886200"/>
            <a:ext cx="1554480" cy="36576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81000" y="4343400"/>
            <a:ext cx="1554480" cy="36576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81000" y="5273040"/>
            <a:ext cx="1554480" cy="36576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81000" y="5730240"/>
            <a:ext cx="1554480" cy="36576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81000" y="6187440"/>
            <a:ext cx="1554480" cy="36576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sz="9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50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1697</TotalTime>
  <Words>11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Default Design</vt:lpstr>
      <vt:lpstr>Project SIPOC Template</vt:lpstr>
    </vt:vector>
  </TitlesOfParts>
  <Company>UVA Health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characteristics of the different equipment management models</dc:title>
  <dc:creator>Singh, Kanwar P *HS (Management Engineering)</dc:creator>
  <cp:lastModifiedBy>Measells, Karen *HS</cp:lastModifiedBy>
  <cp:revision>116</cp:revision>
  <cp:lastPrinted>2014-08-22T18:39:15Z</cp:lastPrinted>
  <dcterms:created xsi:type="dcterms:W3CDTF">2014-03-12T15:13:34Z</dcterms:created>
  <dcterms:modified xsi:type="dcterms:W3CDTF">2017-04-11T13:01:00Z</dcterms:modified>
</cp:coreProperties>
</file>